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561263"/>
  <p:notesSz cx="6858000" cy="9144000"/>
  <p:defaultTextStyle>
    <a:defPPr>
      <a:defRPr lang="zh-TW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28" y="-90"/>
      </p:cViewPr>
      <p:guideLst>
        <p:guide orient="horz" pos="238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6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50532" y="334306"/>
            <a:ext cx="2870983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7579" y="334306"/>
            <a:ext cx="843293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1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09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7580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69559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1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AE24-DE46-47FE-A656-979800FF0619}" type="datetimeFigureOut">
              <a:rPr lang="zh-TW" altLang="en-US" smtClean="0"/>
              <a:t>2025/2/27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2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461" y="94773"/>
            <a:ext cx="5162795" cy="738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2037" y="108223"/>
            <a:ext cx="5163214" cy="738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2024-09-26T07:03:15Z</dcterms:created>
  <dcterms:modified xsi:type="dcterms:W3CDTF">2025-02-27T02:49:40Z</dcterms:modified>
</cp:coreProperties>
</file>