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561263"/>
  <p:notesSz cx="6858000" cy="9144000"/>
  <p:defaultTextStyle>
    <a:defPPr>
      <a:defRPr lang="zh-TW"/>
    </a:defPPr>
    <a:lvl1pPr marL="0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637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274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911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548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428" y="-90"/>
      </p:cViewPr>
      <p:guideLst>
        <p:guide orient="horz" pos="238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0101" y="2348893"/>
            <a:ext cx="9181148" cy="162077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20203" y="4284716"/>
            <a:ext cx="756094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6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6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50532" y="334306"/>
            <a:ext cx="2870983" cy="71131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37579" y="334306"/>
            <a:ext cx="8432930" cy="71131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15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9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232" y="4858812"/>
            <a:ext cx="9181148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232" y="3204786"/>
            <a:ext cx="9181148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09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37580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69559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692533"/>
            <a:ext cx="477247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068" y="2397901"/>
            <a:ext cx="477247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936" y="1692533"/>
            <a:ext cx="4774347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936" y="2397901"/>
            <a:ext cx="4774347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1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70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54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1050"/>
            <a:ext cx="355357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3028" y="301051"/>
            <a:ext cx="6038255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068" y="1582265"/>
            <a:ext cx="355357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38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140" y="5292884"/>
            <a:ext cx="648081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140" y="675613"/>
            <a:ext cx="648081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140" y="5917739"/>
            <a:ext cx="648081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99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  <a:prstGeom prst="rect">
            <a:avLst/>
          </a:prstGeom>
        </p:spPr>
        <p:txBody>
          <a:bodyPr vert="horz" lIns="104927" tIns="52464" rIns="104927" bIns="52464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764295"/>
            <a:ext cx="9721215" cy="4990084"/>
          </a:xfrm>
          <a:prstGeom prst="rect">
            <a:avLst/>
          </a:prstGeom>
        </p:spPr>
        <p:txBody>
          <a:bodyPr vert="horz" lIns="104927" tIns="52464" rIns="104927" bIns="5246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400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AE24-DE46-47FE-A656-979800FF0619}" type="datetimeFigureOut">
              <a:rPr lang="zh-TW" altLang="en-US" smtClean="0"/>
              <a:t>2025/7/1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90461" y="7008171"/>
            <a:ext cx="3420428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7409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23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274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78" indent="-393478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461" y="94773"/>
            <a:ext cx="5162795" cy="738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2037" y="108223"/>
            <a:ext cx="5163214" cy="738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75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2024-09-26T07:03:15Z</dcterms:created>
  <dcterms:modified xsi:type="dcterms:W3CDTF">2025-07-01T06:03:53Z</dcterms:modified>
</cp:coreProperties>
</file>