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0801350" cy="7561263"/>
  <p:notesSz cx="6858000" cy="9144000"/>
  <p:defaultTextStyle>
    <a:defPPr>
      <a:defRPr lang="zh-TW"/>
    </a:defPPr>
    <a:lvl1pPr marL="0" algn="l" defTabSz="1049274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1pPr>
    <a:lvl2pPr marL="524637" algn="l" defTabSz="1049274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2pPr>
    <a:lvl3pPr marL="1049274" algn="l" defTabSz="1049274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3pPr>
    <a:lvl4pPr marL="1573911" algn="l" defTabSz="1049274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4pPr>
    <a:lvl5pPr marL="2098548" algn="l" defTabSz="1049274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5pPr>
    <a:lvl6pPr marL="2623185" algn="l" defTabSz="1049274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6pPr>
    <a:lvl7pPr marL="3147822" algn="l" defTabSz="1049274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7pPr>
    <a:lvl8pPr marL="3672459" algn="l" defTabSz="1049274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8pPr>
    <a:lvl9pPr marL="4197096" algn="l" defTabSz="1049274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9" d="100"/>
          <a:sy n="99" d="100"/>
        </p:scale>
        <p:origin x="-1428" y="-90"/>
      </p:cViewPr>
      <p:guideLst>
        <p:guide orient="horz" pos="2382"/>
        <p:guide pos="340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810101" y="2348893"/>
            <a:ext cx="9181148" cy="1620771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620203" y="4284716"/>
            <a:ext cx="7560945" cy="193232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246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4927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739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9854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6231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14782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67245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1970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6FAE24-DE46-47FE-A656-979800FF0619}" type="datetimeFigureOut">
              <a:rPr lang="zh-TW" altLang="en-US" smtClean="0"/>
              <a:t>2025/9/1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1A5D55-741F-40C1-B0C0-F74BD8FED1F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186106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6FAE24-DE46-47FE-A656-979800FF0619}" type="datetimeFigureOut">
              <a:rPr lang="zh-TW" altLang="en-US" smtClean="0"/>
              <a:t>2025/9/1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1A5D55-741F-40C1-B0C0-F74BD8FED1F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931677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9250532" y="334306"/>
            <a:ext cx="2870983" cy="711318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637579" y="334306"/>
            <a:ext cx="8432930" cy="7113188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6FAE24-DE46-47FE-A656-979800FF0619}" type="datetimeFigureOut">
              <a:rPr lang="zh-TW" altLang="en-US" smtClean="0"/>
              <a:t>2025/9/1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1A5D55-741F-40C1-B0C0-F74BD8FED1F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031542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6FAE24-DE46-47FE-A656-979800FF0619}" type="datetimeFigureOut">
              <a:rPr lang="zh-TW" altLang="en-US" smtClean="0"/>
              <a:t>2025/9/1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1A5D55-741F-40C1-B0C0-F74BD8FED1F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169874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53232" y="4858812"/>
            <a:ext cx="9181148" cy="1501751"/>
          </a:xfrm>
        </p:spPr>
        <p:txBody>
          <a:bodyPr anchor="t"/>
          <a:lstStyle>
            <a:lvl1pPr algn="l">
              <a:defRPr sz="46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53232" y="3204786"/>
            <a:ext cx="9181148" cy="1654026"/>
          </a:xfrm>
        </p:spPr>
        <p:txBody>
          <a:bodyPr anchor="b"/>
          <a:lstStyle>
            <a:lvl1pPr marL="0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1pPr>
            <a:lvl2pPr marL="524637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2pPr>
            <a:lvl3pPr marL="104927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7391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9854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62318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14782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67245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19709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6FAE24-DE46-47FE-A656-979800FF0619}" type="datetimeFigureOut">
              <a:rPr lang="zh-TW" altLang="en-US" smtClean="0"/>
              <a:t>2025/9/1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1A5D55-741F-40C1-B0C0-F74BD8FED1F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680900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637580" y="1944575"/>
            <a:ext cx="5651956" cy="5502919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469559" y="1944575"/>
            <a:ext cx="5651956" cy="5502919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6FAE24-DE46-47FE-A656-979800FF0619}" type="datetimeFigureOut">
              <a:rPr lang="zh-TW" altLang="en-US" smtClean="0"/>
              <a:t>2025/9/1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1A5D55-741F-40C1-B0C0-F74BD8FED1F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800003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40068" y="302801"/>
            <a:ext cx="9721215" cy="1260211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540068" y="1692533"/>
            <a:ext cx="4772472" cy="705367"/>
          </a:xfrm>
        </p:spPr>
        <p:txBody>
          <a:bodyPr anchor="b"/>
          <a:lstStyle>
            <a:lvl1pPr marL="0" indent="0">
              <a:buNone/>
              <a:defRPr sz="2800" b="1"/>
            </a:lvl1pPr>
            <a:lvl2pPr marL="524637" indent="0">
              <a:buNone/>
              <a:defRPr sz="2300" b="1"/>
            </a:lvl2pPr>
            <a:lvl3pPr marL="1049274" indent="0">
              <a:buNone/>
              <a:defRPr sz="2100" b="1"/>
            </a:lvl3pPr>
            <a:lvl4pPr marL="1573911" indent="0">
              <a:buNone/>
              <a:defRPr sz="1800" b="1"/>
            </a:lvl4pPr>
            <a:lvl5pPr marL="2098548" indent="0">
              <a:buNone/>
              <a:defRPr sz="1800" b="1"/>
            </a:lvl5pPr>
            <a:lvl6pPr marL="2623185" indent="0">
              <a:buNone/>
              <a:defRPr sz="1800" b="1"/>
            </a:lvl6pPr>
            <a:lvl7pPr marL="3147822" indent="0">
              <a:buNone/>
              <a:defRPr sz="1800" b="1"/>
            </a:lvl7pPr>
            <a:lvl8pPr marL="3672459" indent="0">
              <a:buNone/>
              <a:defRPr sz="1800" b="1"/>
            </a:lvl8pPr>
            <a:lvl9pPr marL="4197096" indent="0">
              <a:buNone/>
              <a:defRPr sz="18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540068" y="2397901"/>
            <a:ext cx="4772472" cy="4356478"/>
          </a:xfrm>
        </p:spPr>
        <p:txBody>
          <a:bodyPr/>
          <a:lstStyle>
            <a:lvl1pPr>
              <a:defRPr sz="2800"/>
            </a:lvl1pPr>
            <a:lvl2pPr>
              <a:defRPr sz="2300"/>
            </a:lvl2pPr>
            <a:lvl3pPr>
              <a:defRPr sz="21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5486936" y="1692533"/>
            <a:ext cx="4774347" cy="705367"/>
          </a:xfrm>
        </p:spPr>
        <p:txBody>
          <a:bodyPr anchor="b"/>
          <a:lstStyle>
            <a:lvl1pPr marL="0" indent="0">
              <a:buNone/>
              <a:defRPr sz="2800" b="1"/>
            </a:lvl1pPr>
            <a:lvl2pPr marL="524637" indent="0">
              <a:buNone/>
              <a:defRPr sz="2300" b="1"/>
            </a:lvl2pPr>
            <a:lvl3pPr marL="1049274" indent="0">
              <a:buNone/>
              <a:defRPr sz="2100" b="1"/>
            </a:lvl3pPr>
            <a:lvl4pPr marL="1573911" indent="0">
              <a:buNone/>
              <a:defRPr sz="1800" b="1"/>
            </a:lvl4pPr>
            <a:lvl5pPr marL="2098548" indent="0">
              <a:buNone/>
              <a:defRPr sz="1800" b="1"/>
            </a:lvl5pPr>
            <a:lvl6pPr marL="2623185" indent="0">
              <a:buNone/>
              <a:defRPr sz="1800" b="1"/>
            </a:lvl6pPr>
            <a:lvl7pPr marL="3147822" indent="0">
              <a:buNone/>
              <a:defRPr sz="1800" b="1"/>
            </a:lvl7pPr>
            <a:lvl8pPr marL="3672459" indent="0">
              <a:buNone/>
              <a:defRPr sz="1800" b="1"/>
            </a:lvl8pPr>
            <a:lvl9pPr marL="4197096" indent="0">
              <a:buNone/>
              <a:defRPr sz="18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5486936" y="2397901"/>
            <a:ext cx="4774347" cy="4356478"/>
          </a:xfrm>
        </p:spPr>
        <p:txBody>
          <a:bodyPr/>
          <a:lstStyle>
            <a:lvl1pPr>
              <a:defRPr sz="2800"/>
            </a:lvl1pPr>
            <a:lvl2pPr>
              <a:defRPr sz="2300"/>
            </a:lvl2pPr>
            <a:lvl3pPr>
              <a:defRPr sz="21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6FAE24-DE46-47FE-A656-979800FF0619}" type="datetimeFigureOut">
              <a:rPr lang="zh-TW" altLang="en-US" smtClean="0"/>
              <a:t>2025/9/1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1A5D55-741F-40C1-B0C0-F74BD8FED1F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621670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6FAE24-DE46-47FE-A656-979800FF0619}" type="datetimeFigureOut">
              <a:rPr lang="zh-TW" altLang="en-US" smtClean="0"/>
              <a:t>2025/9/1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1A5D55-741F-40C1-B0C0-F74BD8FED1F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877067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6FAE24-DE46-47FE-A656-979800FF0619}" type="datetimeFigureOut">
              <a:rPr lang="zh-TW" altLang="en-US" smtClean="0"/>
              <a:t>2025/9/1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1A5D55-741F-40C1-B0C0-F74BD8FED1F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625415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40068" y="301050"/>
            <a:ext cx="3553570" cy="1281214"/>
          </a:xfrm>
        </p:spPr>
        <p:txBody>
          <a:bodyPr anchor="b"/>
          <a:lstStyle>
            <a:lvl1pPr algn="l">
              <a:defRPr sz="23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223028" y="301051"/>
            <a:ext cx="6038255" cy="6453328"/>
          </a:xfrm>
        </p:spPr>
        <p:txBody>
          <a:bodyPr/>
          <a:lstStyle>
            <a:lvl1pPr>
              <a:defRPr sz="3700"/>
            </a:lvl1pPr>
            <a:lvl2pPr>
              <a:defRPr sz="3200"/>
            </a:lvl2pPr>
            <a:lvl3pPr>
              <a:defRPr sz="28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540068" y="1582265"/>
            <a:ext cx="3553570" cy="5172114"/>
          </a:xfrm>
        </p:spPr>
        <p:txBody>
          <a:bodyPr/>
          <a:lstStyle>
            <a:lvl1pPr marL="0" indent="0">
              <a:buNone/>
              <a:defRPr sz="1600"/>
            </a:lvl1pPr>
            <a:lvl2pPr marL="524637" indent="0">
              <a:buNone/>
              <a:defRPr sz="1400"/>
            </a:lvl2pPr>
            <a:lvl3pPr marL="1049274" indent="0">
              <a:buNone/>
              <a:defRPr sz="1100"/>
            </a:lvl3pPr>
            <a:lvl4pPr marL="1573911" indent="0">
              <a:buNone/>
              <a:defRPr sz="1000"/>
            </a:lvl4pPr>
            <a:lvl5pPr marL="2098548" indent="0">
              <a:buNone/>
              <a:defRPr sz="1000"/>
            </a:lvl5pPr>
            <a:lvl6pPr marL="2623185" indent="0">
              <a:buNone/>
              <a:defRPr sz="1000"/>
            </a:lvl6pPr>
            <a:lvl7pPr marL="3147822" indent="0">
              <a:buNone/>
              <a:defRPr sz="1000"/>
            </a:lvl7pPr>
            <a:lvl8pPr marL="3672459" indent="0">
              <a:buNone/>
              <a:defRPr sz="1000"/>
            </a:lvl8pPr>
            <a:lvl9pPr marL="4197096" indent="0">
              <a:buNone/>
              <a:defRPr sz="1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6FAE24-DE46-47FE-A656-979800FF0619}" type="datetimeFigureOut">
              <a:rPr lang="zh-TW" altLang="en-US" smtClean="0"/>
              <a:t>2025/9/1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1A5D55-741F-40C1-B0C0-F74BD8FED1F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723824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117140" y="5292884"/>
            <a:ext cx="6480810" cy="624855"/>
          </a:xfrm>
        </p:spPr>
        <p:txBody>
          <a:bodyPr anchor="b"/>
          <a:lstStyle>
            <a:lvl1pPr algn="l">
              <a:defRPr sz="23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2117140" y="675613"/>
            <a:ext cx="6480810" cy="4536758"/>
          </a:xfrm>
        </p:spPr>
        <p:txBody>
          <a:bodyPr/>
          <a:lstStyle>
            <a:lvl1pPr marL="0" indent="0">
              <a:buNone/>
              <a:defRPr sz="3700"/>
            </a:lvl1pPr>
            <a:lvl2pPr marL="524637" indent="0">
              <a:buNone/>
              <a:defRPr sz="3200"/>
            </a:lvl2pPr>
            <a:lvl3pPr marL="1049274" indent="0">
              <a:buNone/>
              <a:defRPr sz="2800"/>
            </a:lvl3pPr>
            <a:lvl4pPr marL="1573911" indent="0">
              <a:buNone/>
              <a:defRPr sz="2300"/>
            </a:lvl4pPr>
            <a:lvl5pPr marL="2098548" indent="0">
              <a:buNone/>
              <a:defRPr sz="2300"/>
            </a:lvl5pPr>
            <a:lvl6pPr marL="2623185" indent="0">
              <a:buNone/>
              <a:defRPr sz="2300"/>
            </a:lvl6pPr>
            <a:lvl7pPr marL="3147822" indent="0">
              <a:buNone/>
              <a:defRPr sz="2300"/>
            </a:lvl7pPr>
            <a:lvl8pPr marL="3672459" indent="0">
              <a:buNone/>
              <a:defRPr sz="2300"/>
            </a:lvl8pPr>
            <a:lvl9pPr marL="4197096" indent="0">
              <a:buNone/>
              <a:defRPr sz="23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2117140" y="5917739"/>
            <a:ext cx="6480810" cy="887398"/>
          </a:xfrm>
        </p:spPr>
        <p:txBody>
          <a:bodyPr/>
          <a:lstStyle>
            <a:lvl1pPr marL="0" indent="0">
              <a:buNone/>
              <a:defRPr sz="1600"/>
            </a:lvl1pPr>
            <a:lvl2pPr marL="524637" indent="0">
              <a:buNone/>
              <a:defRPr sz="1400"/>
            </a:lvl2pPr>
            <a:lvl3pPr marL="1049274" indent="0">
              <a:buNone/>
              <a:defRPr sz="1100"/>
            </a:lvl3pPr>
            <a:lvl4pPr marL="1573911" indent="0">
              <a:buNone/>
              <a:defRPr sz="1000"/>
            </a:lvl4pPr>
            <a:lvl5pPr marL="2098548" indent="0">
              <a:buNone/>
              <a:defRPr sz="1000"/>
            </a:lvl5pPr>
            <a:lvl6pPr marL="2623185" indent="0">
              <a:buNone/>
              <a:defRPr sz="1000"/>
            </a:lvl6pPr>
            <a:lvl7pPr marL="3147822" indent="0">
              <a:buNone/>
              <a:defRPr sz="1000"/>
            </a:lvl7pPr>
            <a:lvl8pPr marL="3672459" indent="0">
              <a:buNone/>
              <a:defRPr sz="1000"/>
            </a:lvl8pPr>
            <a:lvl9pPr marL="4197096" indent="0">
              <a:buNone/>
              <a:defRPr sz="1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6FAE24-DE46-47FE-A656-979800FF0619}" type="datetimeFigureOut">
              <a:rPr lang="zh-TW" altLang="en-US" smtClean="0"/>
              <a:t>2025/9/1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1A5D55-741F-40C1-B0C0-F74BD8FED1F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499970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540068" y="302801"/>
            <a:ext cx="9721215" cy="1260211"/>
          </a:xfrm>
          <a:prstGeom prst="rect">
            <a:avLst/>
          </a:prstGeom>
        </p:spPr>
        <p:txBody>
          <a:bodyPr vert="horz" lIns="104927" tIns="52464" rIns="104927" bIns="52464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540068" y="1764295"/>
            <a:ext cx="9721215" cy="4990084"/>
          </a:xfrm>
          <a:prstGeom prst="rect">
            <a:avLst/>
          </a:prstGeom>
        </p:spPr>
        <p:txBody>
          <a:bodyPr vert="horz" lIns="104927" tIns="52464" rIns="104927" bIns="52464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540068" y="7008171"/>
            <a:ext cx="2520315" cy="402567"/>
          </a:xfrm>
          <a:prstGeom prst="rect">
            <a:avLst/>
          </a:prstGeom>
        </p:spPr>
        <p:txBody>
          <a:bodyPr vert="horz" lIns="104927" tIns="52464" rIns="104927" bIns="52464" rtlCol="0" anchor="ctr"/>
          <a:lstStyle>
            <a:lvl1pPr algn="l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6FAE24-DE46-47FE-A656-979800FF0619}" type="datetimeFigureOut">
              <a:rPr lang="zh-TW" altLang="en-US" smtClean="0"/>
              <a:t>2025/9/1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690461" y="7008171"/>
            <a:ext cx="3420428" cy="402567"/>
          </a:xfrm>
          <a:prstGeom prst="rect">
            <a:avLst/>
          </a:prstGeom>
        </p:spPr>
        <p:txBody>
          <a:bodyPr vert="horz" lIns="104927" tIns="52464" rIns="104927" bIns="52464" rtlCol="0" anchor="ctr"/>
          <a:lstStyle>
            <a:lvl1pPr algn="ctr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7740968" y="7008171"/>
            <a:ext cx="2520315" cy="402567"/>
          </a:xfrm>
          <a:prstGeom prst="rect">
            <a:avLst/>
          </a:prstGeom>
        </p:spPr>
        <p:txBody>
          <a:bodyPr vert="horz" lIns="104927" tIns="52464" rIns="104927" bIns="52464" rtlCol="0" anchor="ctr"/>
          <a:lstStyle>
            <a:lvl1pPr algn="r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1A5D55-741F-40C1-B0C0-F74BD8FED1F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422347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49274" rtl="0" eaLnBrk="1" latinLnBrk="0" hangingPunct="1">
        <a:spcBef>
          <a:spcPct val="0"/>
        </a:spcBef>
        <a:buNone/>
        <a:defRPr sz="5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93478" indent="-393478" algn="l" defTabSz="1049274" rtl="0" eaLnBrk="1" latinLnBrk="0" hangingPunct="1">
        <a:spcBef>
          <a:spcPct val="20000"/>
        </a:spcBef>
        <a:buFont typeface="Arial" panose="020B0604020202020204" pitchFamily="34" charset="0"/>
        <a:buChar char="•"/>
        <a:defRPr sz="3700" kern="1200">
          <a:solidFill>
            <a:schemeClr val="tx1"/>
          </a:solidFill>
          <a:latin typeface="+mn-lt"/>
          <a:ea typeface="+mn-ea"/>
          <a:cs typeface="+mn-cs"/>
        </a:defRPr>
      </a:lvl1pPr>
      <a:lvl2pPr marL="852535" indent="-327898" algn="l" defTabSz="1049274" rtl="0" eaLnBrk="1" latinLnBrk="0" hangingPunct="1">
        <a:spcBef>
          <a:spcPct val="20000"/>
        </a:spcBef>
        <a:buFont typeface="Arial" panose="020B0604020202020204" pitchFamily="34" charset="0"/>
        <a:buChar char="–"/>
        <a:defRPr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311593" indent="-262319" algn="l" defTabSz="1049274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1836230" indent="-262319" algn="l" defTabSz="1049274" rtl="0" eaLnBrk="1" latinLnBrk="0" hangingPunct="1">
        <a:spcBef>
          <a:spcPct val="20000"/>
        </a:spcBef>
        <a:buFont typeface="Arial" panose="020B0604020202020204" pitchFamily="34" charset="0"/>
        <a:buChar char="–"/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60867" indent="-262319" algn="l" defTabSz="1049274" rtl="0" eaLnBrk="1" latinLnBrk="0" hangingPunct="1">
        <a:spcBef>
          <a:spcPct val="20000"/>
        </a:spcBef>
        <a:buFont typeface="Arial" panose="020B0604020202020204" pitchFamily="34" charset="0"/>
        <a:buChar char="»"/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885504" indent="-262319" algn="l" defTabSz="1049274" rtl="0" eaLnBrk="1" latinLnBrk="0" hangingPunct="1">
        <a:spcBef>
          <a:spcPct val="20000"/>
        </a:spcBef>
        <a:buFont typeface="Arial" panose="020B0604020202020204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410141" indent="-262319" algn="l" defTabSz="1049274" rtl="0" eaLnBrk="1" latinLnBrk="0" hangingPunct="1">
        <a:spcBef>
          <a:spcPct val="20000"/>
        </a:spcBef>
        <a:buFont typeface="Arial" panose="020B0604020202020204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3934778" indent="-262319" algn="l" defTabSz="1049274" rtl="0" eaLnBrk="1" latinLnBrk="0" hangingPunct="1">
        <a:spcBef>
          <a:spcPct val="20000"/>
        </a:spcBef>
        <a:buFont typeface="Arial" panose="020B0604020202020204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459415" indent="-262319" algn="l" defTabSz="1049274" rtl="0" eaLnBrk="1" latinLnBrk="0" hangingPunct="1">
        <a:spcBef>
          <a:spcPct val="20000"/>
        </a:spcBef>
        <a:buFont typeface="Arial" panose="020B0604020202020204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1049274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24637" algn="l" defTabSz="1049274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49274" algn="l" defTabSz="1049274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573911" algn="l" defTabSz="1049274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098548" algn="l" defTabSz="1049274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23185" algn="l" defTabSz="1049274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47822" algn="l" defTabSz="1049274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672459" algn="l" defTabSz="1049274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197096" algn="l" defTabSz="1049274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37461" y="94774"/>
            <a:ext cx="5162795" cy="73828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422037" y="108223"/>
            <a:ext cx="5163213" cy="73834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717519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97</TotalTime>
  <Words>0</Words>
  <Application>Microsoft Office PowerPoint</Application>
  <PresentationFormat>自訂</PresentationFormat>
  <Paragraphs>0</Paragraphs>
  <Slides>1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2" baseType="lpstr">
      <vt:lpstr>Office 佈景主題</vt:lpstr>
      <vt:lpstr>PowerPoint 簡報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USER</dc:creator>
  <cp:lastModifiedBy>USER</cp:lastModifiedBy>
  <cp:revision>7</cp:revision>
  <dcterms:created xsi:type="dcterms:W3CDTF">2024-09-26T07:03:15Z</dcterms:created>
  <dcterms:modified xsi:type="dcterms:W3CDTF">2025-09-01T01:27:08Z</dcterms:modified>
</cp:coreProperties>
</file>