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801350" cy="7561263"/>
  <p:notesSz cx="6858000" cy="9144000"/>
  <p:defaultTextStyle>
    <a:defPPr>
      <a:defRPr lang="zh-TW"/>
    </a:defPPr>
    <a:lvl1pPr marL="0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4637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9274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73911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98548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23185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47822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72459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97096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428" y="-90"/>
      </p:cViewPr>
      <p:guideLst>
        <p:guide orient="horz" pos="2382"/>
        <p:guide pos="34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0101" y="2348893"/>
            <a:ext cx="9181148" cy="162077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20203" y="4284716"/>
            <a:ext cx="7560945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4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9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73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85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2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4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72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97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610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3167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9250532" y="334306"/>
            <a:ext cx="2870983" cy="711318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37579" y="334306"/>
            <a:ext cx="8432930" cy="711318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3154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698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3232" y="4858812"/>
            <a:ext cx="9181148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53232" y="3204786"/>
            <a:ext cx="9181148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463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927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739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85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231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478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724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970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809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37580" y="1944575"/>
            <a:ext cx="5651956" cy="55029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469559" y="1944575"/>
            <a:ext cx="5651956" cy="55029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0000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068" y="302801"/>
            <a:ext cx="9721215" cy="1260211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0068" y="1692533"/>
            <a:ext cx="4772472" cy="705367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4637" indent="0">
              <a:buNone/>
              <a:defRPr sz="2300" b="1"/>
            </a:lvl2pPr>
            <a:lvl3pPr marL="1049274" indent="0">
              <a:buNone/>
              <a:defRPr sz="2100" b="1"/>
            </a:lvl3pPr>
            <a:lvl4pPr marL="1573911" indent="0">
              <a:buNone/>
              <a:defRPr sz="1800" b="1"/>
            </a:lvl4pPr>
            <a:lvl5pPr marL="2098548" indent="0">
              <a:buNone/>
              <a:defRPr sz="1800" b="1"/>
            </a:lvl5pPr>
            <a:lvl6pPr marL="2623185" indent="0">
              <a:buNone/>
              <a:defRPr sz="1800" b="1"/>
            </a:lvl6pPr>
            <a:lvl7pPr marL="3147822" indent="0">
              <a:buNone/>
              <a:defRPr sz="1800" b="1"/>
            </a:lvl7pPr>
            <a:lvl8pPr marL="3672459" indent="0">
              <a:buNone/>
              <a:defRPr sz="1800" b="1"/>
            </a:lvl8pPr>
            <a:lvl9pPr marL="4197096" indent="0">
              <a:buNone/>
              <a:defRPr sz="18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0068" y="2397901"/>
            <a:ext cx="4772472" cy="435647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486936" y="1692533"/>
            <a:ext cx="4774347" cy="705367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4637" indent="0">
              <a:buNone/>
              <a:defRPr sz="2300" b="1"/>
            </a:lvl2pPr>
            <a:lvl3pPr marL="1049274" indent="0">
              <a:buNone/>
              <a:defRPr sz="2100" b="1"/>
            </a:lvl3pPr>
            <a:lvl4pPr marL="1573911" indent="0">
              <a:buNone/>
              <a:defRPr sz="1800" b="1"/>
            </a:lvl4pPr>
            <a:lvl5pPr marL="2098548" indent="0">
              <a:buNone/>
              <a:defRPr sz="1800" b="1"/>
            </a:lvl5pPr>
            <a:lvl6pPr marL="2623185" indent="0">
              <a:buNone/>
              <a:defRPr sz="1800" b="1"/>
            </a:lvl6pPr>
            <a:lvl7pPr marL="3147822" indent="0">
              <a:buNone/>
              <a:defRPr sz="1800" b="1"/>
            </a:lvl7pPr>
            <a:lvl8pPr marL="3672459" indent="0">
              <a:buNone/>
              <a:defRPr sz="1800" b="1"/>
            </a:lvl8pPr>
            <a:lvl9pPr marL="4197096" indent="0">
              <a:buNone/>
              <a:defRPr sz="18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486936" y="2397901"/>
            <a:ext cx="4774347" cy="435647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2167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7706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254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068" y="301050"/>
            <a:ext cx="3553570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23028" y="301051"/>
            <a:ext cx="6038255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40068" y="1582265"/>
            <a:ext cx="3553570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4637" indent="0">
              <a:buNone/>
              <a:defRPr sz="1400"/>
            </a:lvl2pPr>
            <a:lvl3pPr marL="1049274" indent="0">
              <a:buNone/>
              <a:defRPr sz="1100"/>
            </a:lvl3pPr>
            <a:lvl4pPr marL="1573911" indent="0">
              <a:buNone/>
              <a:defRPr sz="1000"/>
            </a:lvl4pPr>
            <a:lvl5pPr marL="2098548" indent="0">
              <a:buNone/>
              <a:defRPr sz="1000"/>
            </a:lvl5pPr>
            <a:lvl6pPr marL="2623185" indent="0">
              <a:buNone/>
              <a:defRPr sz="1000"/>
            </a:lvl6pPr>
            <a:lvl7pPr marL="3147822" indent="0">
              <a:buNone/>
              <a:defRPr sz="1000"/>
            </a:lvl7pPr>
            <a:lvl8pPr marL="3672459" indent="0">
              <a:buNone/>
              <a:defRPr sz="1000"/>
            </a:lvl8pPr>
            <a:lvl9pPr marL="4197096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2382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17140" y="5292884"/>
            <a:ext cx="648081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117140" y="675613"/>
            <a:ext cx="648081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4637" indent="0">
              <a:buNone/>
              <a:defRPr sz="3200"/>
            </a:lvl2pPr>
            <a:lvl3pPr marL="1049274" indent="0">
              <a:buNone/>
              <a:defRPr sz="2800"/>
            </a:lvl3pPr>
            <a:lvl4pPr marL="1573911" indent="0">
              <a:buNone/>
              <a:defRPr sz="2300"/>
            </a:lvl4pPr>
            <a:lvl5pPr marL="2098548" indent="0">
              <a:buNone/>
              <a:defRPr sz="2300"/>
            </a:lvl5pPr>
            <a:lvl6pPr marL="2623185" indent="0">
              <a:buNone/>
              <a:defRPr sz="2300"/>
            </a:lvl6pPr>
            <a:lvl7pPr marL="3147822" indent="0">
              <a:buNone/>
              <a:defRPr sz="2300"/>
            </a:lvl7pPr>
            <a:lvl8pPr marL="3672459" indent="0">
              <a:buNone/>
              <a:defRPr sz="2300"/>
            </a:lvl8pPr>
            <a:lvl9pPr marL="4197096" indent="0">
              <a:buNone/>
              <a:defRPr sz="23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117140" y="5917739"/>
            <a:ext cx="648081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4637" indent="0">
              <a:buNone/>
              <a:defRPr sz="1400"/>
            </a:lvl2pPr>
            <a:lvl3pPr marL="1049274" indent="0">
              <a:buNone/>
              <a:defRPr sz="1100"/>
            </a:lvl3pPr>
            <a:lvl4pPr marL="1573911" indent="0">
              <a:buNone/>
              <a:defRPr sz="1000"/>
            </a:lvl4pPr>
            <a:lvl5pPr marL="2098548" indent="0">
              <a:buNone/>
              <a:defRPr sz="1000"/>
            </a:lvl5pPr>
            <a:lvl6pPr marL="2623185" indent="0">
              <a:buNone/>
              <a:defRPr sz="1000"/>
            </a:lvl6pPr>
            <a:lvl7pPr marL="3147822" indent="0">
              <a:buNone/>
              <a:defRPr sz="1000"/>
            </a:lvl7pPr>
            <a:lvl8pPr marL="3672459" indent="0">
              <a:buNone/>
              <a:defRPr sz="1000"/>
            </a:lvl8pPr>
            <a:lvl9pPr marL="4197096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9997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540068" y="302801"/>
            <a:ext cx="9721215" cy="1260211"/>
          </a:xfrm>
          <a:prstGeom prst="rect">
            <a:avLst/>
          </a:prstGeom>
        </p:spPr>
        <p:txBody>
          <a:bodyPr vert="horz" lIns="104927" tIns="52464" rIns="104927" bIns="52464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0068" y="1764295"/>
            <a:ext cx="9721215" cy="4990084"/>
          </a:xfrm>
          <a:prstGeom prst="rect">
            <a:avLst/>
          </a:prstGeom>
        </p:spPr>
        <p:txBody>
          <a:bodyPr vert="horz" lIns="104927" tIns="52464" rIns="104927" bIns="52464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540068" y="7008171"/>
            <a:ext cx="2520315" cy="402567"/>
          </a:xfrm>
          <a:prstGeom prst="rect">
            <a:avLst/>
          </a:prstGeom>
        </p:spPr>
        <p:txBody>
          <a:bodyPr vert="horz" lIns="104927" tIns="52464" rIns="104927" bIns="5246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690461" y="7008171"/>
            <a:ext cx="3420428" cy="402567"/>
          </a:xfrm>
          <a:prstGeom prst="rect">
            <a:avLst/>
          </a:prstGeom>
        </p:spPr>
        <p:txBody>
          <a:bodyPr vert="horz" lIns="104927" tIns="52464" rIns="104927" bIns="5246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740968" y="7008171"/>
            <a:ext cx="2520315" cy="402567"/>
          </a:xfrm>
          <a:prstGeom prst="rect">
            <a:avLst/>
          </a:prstGeom>
        </p:spPr>
        <p:txBody>
          <a:bodyPr vert="horz" lIns="104927" tIns="52464" rIns="104927" bIns="5246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2234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9274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3478" indent="-393478" algn="l" defTabSz="1049274" rtl="0" eaLnBrk="1" latinLnBrk="0" hangingPunct="1">
        <a:spcBef>
          <a:spcPct val="20000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52535" indent="-327898" algn="l" defTabSz="1049274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11593" indent="-262319" algn="l" defTabSz="10492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36230" indent="-262319" algn="l" defTabSz="1049274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60867" indent="-262319" algn="l" defTabSz="1049274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85504" indent="-262319" algn="l" defTabSz="10492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10141" indent="-262319" algn="l" defTabSz="10492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34778" indent="-262319" algn="l" defTabSz="10492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59415" indent="-262319" algn="l" defTabSz="10492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4637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9274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73911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8548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23185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7822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72459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97096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7461" y="94774"/>
            <a:ext cx="5162795" cy="738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22037" y="108223"/>
            <a:ext cx="5163213" cy="7383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1751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0</Words>
  <Application>Microsoft Office PowerPoint</Application>
  <PresentationFormat>自訂</PresentationFormat>
  <Paragraphs>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6</cp:revision>
  <dcterms:created xsi:type="dcterms:W3CDTF">2024-09-26T07:03:15Z</dcterms:created>
  <dcterms:modified xsi:type="dcterms:W3CDTF">2025-09-01T01:26:20Z</dcterms:modified>
</cp:coreProperties>
</file>